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080000" cy="56736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135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2023-07-29T19:30:27Z</dcterms:modified>
  <cp:revision>24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